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Orbitron Medium"/>
      <p:regular r:id="rId17"/>
      <p:bold r:id="rId18"/>
    </p:embeddedFont>
    <p:embeddedFont>
      <p:font typeface="Orbitron"/>
      <p:regular r:id="rId19"/>
      <p:bold r:id="rId20"/>
    </p:embeddedFont>
    <p:embeddedFont>
      <p:font typeface="Comfortaa"/>
      <p:regular r:id="rId21"/>
      <p:bold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rbitron-bold.fntdata"/><Relationship Id="rId22" Type="http://schemas.openxmlformats.org/officeDocument/2006/relationships/font" Target="fonts/Comfortaa-bold.fntdata"/><Relationship Id="rId21" Type="http://schemas.openxmlformats.org/officeDocument/2006/relationships/font" Target="fonts/Comfortaa-regular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OrbitronMedium-regular.fntdata"/><Relationship Id="rId16" Type="http://schemas.openxmlformats.org/officeDocument/2006/relationships/slide" Target="slides/slide12.xml"/><Relationship Id="rId19" Type="http://schemas.openxmlformats.org/officeDocument/2006/relationships/font" Target="fonts/Orbitron-regular.fntdata"/><Relationship Id="rId18" Type="http://schemas.openxmlformats.org/officeDocument/2006/relationships/font" Target="fonts/OrbitronMedium-bold.fntdata"/></Relationships>
</file>

<file path=ppt/media/image1.png>
</file>

<file path=ppt/media/image12.png>
</file>

<file path=ppt/media/image13.png>
</file>

<file path=ppt/media/image17.png>
</file>

<file path=ppt/media/image4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0c11bf490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0c11bf490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c11bf490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0c11bf490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96eab154a3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96eab154a3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95905f5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95905f5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95905f5e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95905f5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e127573cb_0_1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e127573cb_0_1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0c11bf490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0c11bf490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0c11bf490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0c11bf490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0c11bf490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0c11bf490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0c11bf490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0c11bf490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0c11bf490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0c11bf490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227900" y="1876125"/>
            <a:ext cx="6688200" cy="92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09925" y="2804625"/>
            <a:ext cx="29241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800"/>
              <a:buNone/>
              <a:defRPr sz="2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hasCustomPrompt="1" type="title"/>
          </p:nvPr>
        </p:nvSpPr>
        <p:spPr>
          <a:xfrm>
            <a:off x="713250" y="2767313"/>
            <a:ext cx="7717500" cy="98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713250" y="3750113"/>
            <a:ext cx="7717500" cy="4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12"/>
          <p:cNvSpPr/>
          <p:nvPr/>
        </p:nvSpPr>
        <p:spPr>
          <a:xfrm>
            <a:off x="-100" y="-9500"/>
            <a:ext cx="91440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type="title"/>
          </p:nvPr>
        </p:nvSpPr>
        <p:spPr>
          <a:xfrm rot="-5400000">
            <a:off x="-1076575" y="2329675"/>
            <a:ext cx="4058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" type="subTitle"/>
          </p:nvPr>
        </p:nvSpPr>
        <p:spPr>
          <a:xfrm>
            <a:off x="2311110" y="780100"/>
            <a:ext cx="2616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" name="Google Shape;51;p14"/>
          <p:cNvSpPr txBox="1"/>
          <p:nvPr>
            <p:ph idx="2" type="body"/>
          </p:nvPr>
        </p:nvSpPr>
        <p:spPr>
          <a:xfrm>
            <a:off x="2311100" y="1075550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3" type="subTitle"/>
          </p:nvPr>
        </p:nvSpPr>
        <p:spPr>
          <a:xfrm>
            <a:off x="2311110" y="1959975"/>
            <a:ext cx="2616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3" name="Google Shape;53;p14"/>
          <p:cNvSpPr txBox="1"/>
          <p:nvPr>
            <p:ph idx="4" type="body"/>
          </p:nvPr>
        </p:nvSpPr>
        <p:spPr>
          <a:xfrm>
            <a:off x="2311100" y="2259647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5" type="subTitle"/>
          </p:nvPr>
        </p:nvSpPr>
        <p:spPr>
          <a:xfrm>
            <a:off x="2311238" y="3137750"/>
            <a:ext cx="2616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solidFill>
                  <a:schemeClr val="lt1"/>
                </a:solidFill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" name="Google Shape;55;p14"/>
          <p:cNvSpPr txBox="1"/>
          <p:nvPr>
            <p:ph idx="6" type="body"/>
          </p:nvPr>
        </p:nvSpPr>
        <p:spPr>
          <a:xfrm>
            <a:off x="2311100" y="3426553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7" type="subTitle"/>
          </p:nvPr>
        </p:nvSpPr>
        <p:spPr>
          <a:xfrm>
            <a:off x="5980151" y="780100"/>
            <a:ext cx="24141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7" name="Google Shape;57;p14"/>
          <p:cNvSpPr txBox="1"/>
          <p:nvPr>
            <p:ph idx="8" type="body"/>
          </p:nvPr>
        </p:nvSpPr>
        <p:spPr>
          <a:xfrm>
            <a:off x="5980150" y="1075550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9" type="subTitle"/>
          </p:nvPr>
        </p:nvSpPr>
        <p:spPr>
          <a:xfrm>
            <a:off x="5980147" y="1959975"/>
            <a:ext cx="24141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" name="Google Shape;59;p14"/>
          <p:cNvSpPr txBox="1"/>
          <p:nvPr>
            <p:ph idx="13" type="body"/>
          </p:nvPr>
        </p:nvSpPr>
        <p:spPr>
          <a:xfrm>
            <a:off x="5980150" y="2259650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4" type="subTitle"/>
          </p:nvPr>
        </p:nvSpPr>
        <p:spPr>
          <a:xfrm>
            <a:off x="5964573" y="3137750"/>
            <a:ext cx="24141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1" name="Google Shape;61;p14"/>
          <p:cNvSpPr txBox="1"/>
          <p:nvPr>
            <p:ph idx="15" type="body"/>
          </p:nvPr>
        </p:nvSpPr>
        <p:spPr>
          <a:xfrm>
            <a:off x="5980075" y="3426559"/>
            <a:ext cx="24141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hasCustomPrompt="1" idx="16" type="title"/>
          </p:nvPr>
        </p:nvSpPr>
        <p:spPr>
          <a:xfrm>
            <a:off x="1256150" y="8563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/>
          <p:nvPr>
            <p:ph hasCustomPrompt="1" idx="17" type="title"/>
          </p:nvPr>
        </p:nvSpPr>
        <p:spPr>
          <a:xfrm>
            <a:off x="1256150" y="202065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4"/>
          <p:cNvSpPr txBox="1"/>
          <p:nvPr>
            <p:ph hasCustomPrompt="1" idx="18" type="title"/>
          </p:nvPr>
        </p:nvSpPr>
        <p:spPr>
          <a:xfrm>
            <a:off x="1223925" y="31850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/>
          <p:nvPr>
            <p:ph hasCustomPrompt="1" idx="19" type="title"/>
          </p:nvPr>
        </p:nvSpPr>
        <p:spPr>
          <a:xfrm>
            <a:off x="4909475" y="8563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" name="Google Shape;66;p14"/>
          <p:cNvSpPr txBox="1"/>
          <p:nvPr>
            <p:ph hasCustomPrompt="1" idx="20" type="title"/>
          </p:nvPr>
        </p:nvSpPr>
        <p:spPr>
          <a:xfrm>
            <a:off x="4909475" y="202065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/>
          <p:nvPr>
            <p:ph hasCustomPrompt="1" idx="21" type="title"/>
          </p:nvPr>
        </p:nvSpPr>
        <p:spPr>
          <a:xfrm>
            <a:off x="4877263" y="31850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 rot="-5400000">
            <a:off x="-1083925" y="2336725"/>
            <a:ext cx="4053900" cy="4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041025" y="2940125"/>
            <a:ext cx="3858900" cy="16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 rot="-5400000">
            <a:off x="-1078750" y="2329325"/>
            <a:ext cx="40620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2294896" y="3290608"/>
            <a:ext cx="2222100" cy="8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3969946" y="1754817"/>
            <a:ext cx="2224200" cy="8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3" type="body"/>
          </p:nvPr>
        </p:nvSpPr>
        <p:spPr>
          <a:xfrm>
            <a:off x="6208321" y="3035499"/>
            <a:ext cx="2222100" cy="8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hasCustomPrompt="1" idx="4" type="title"/>
          </p:nvPr>
        </p:nvSpPr>
        <p:spPr>
          <a:xfrm>
            <a:off x="1711700" y="3266725"/>
            <a:ext cx="6165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6"/>
          <p:cNvSpPr txBox="1"/>
          <p:nvPr>
            <p:ph hasCustomPrompt="1" idx="5" type="title"/>
          </p:nvPr>
        </p:nvSpPr>
        <p:spPr>
          <a:xfrm>
            <a:off x="3386725" y="1726138"/>
            <a:ext cx="6165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6"/>
          <p:cNvSpPr txBox="1"/>
          <p:nvPr>
            <p:ph hasCustomPrompt="1" idx="6" type="title"/>
          </p:nvPr>
        </p:nvSpPr>
        <p:spPr>
          <a:xfrm>
            <a:off x="5620550" y="3000025"/>
            <a:ext cx="6165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 rot="-5400000">
            <a:off x="-992050" y="2240825"/>
            <a:ext cx="40638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" type="subTitle"/>
          </p:nvPr>
        </p:nvSpPr>
        <p:spPr>
          <a:xfrm>
            <a:off x="2001476" y="1277450"/>
            <a:ext cx="14955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2" name="Google Shape;82;p17"/>
          <p:cNvSpPr txBox="1"/>
          <p:nvPr>
            <p:ph idx="2" type="body"/>
          </p:nvPr>
        </p:nvSpPr>
        <p:spPr>
          <a:xfrm>
            <a:off x="1978364" y="2250700"/>
            <a:ext cx="16167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3" type="subTitle"/>
          </p:nvPr>
        </p:nvSpPr>
        <p:spPr>
          <a:xfrm>
            <a:off x="4346301" y="1277000"/>
            <a:ext cx="14955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" name="Google Shape;84;p17"/>
          <p:cNvSpPr txBox="1"/>
          <p:nvPr>
            <p:ph idx="4" type="body"/>
          </p:nvPr>
        </p:nvSpPr>
        <p:spPr>
          <a:xfrm>
            <a:off x="4333126" y="2252500"/>
            <a:ext cx="16185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5" type="subTitle"/>
          </p:nvPr>
        </p:nvSpPr>
        <p:spPr>
          <a:xfrm>
            <a:off x="6691126" y="1277450"/>
            <a:ext cx="14955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7"/>
          <p:cNvSpPr txBox="1"/>
          <p:nvPr>
            <p:ph idx="6" type="body"/>
          </p:nvPr>
        </p:nvSpPr>
        <p:spPr>
          <a:xfrm>
            <a:off x="6689701" y="2252500"/>
            <a:ext cx="16185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 rot="-5400000">
            <a:off x="-983875" y="2238125"/>
            <a:ext cx="40584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1545529" y="1620825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1545529" y="1913888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3" type="subTitle"/>
          </p:nvPr>
        </p:nvSpPr>
        <p:spPr>
          <a:xfrm>
            <a:off x="4005699" y="1618488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" name="Google Shape;92;p18"/>
          <p:cNvSpPr txBox="1"/>
          <p:nvPr>
            <p:ph idx="4" type="body"/>
          </p:nvPr>
        </p:nvSpPr>
        <p:spPr>
          <a:xfrm>
            <a:off x="4005699" y="1911096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5" type="subTitle"/>
          </p:nvPr>
        </p:nvSpPr>
        <p:spPr>
          <a:xfrm>
            <a:off x="6465732" y="1618488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8"/>
          <p:cNvSpPr txBox="1"/>
          <p:nvPr>
            <p:ph idx="6" type="body"/>
          </p:nvPr>
        </p:nvSpPr>
        <p:spPr>
          <a:xfrm>
            <a:off x="6465732" y="1911096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7" type="subTitle"/>
          </p:nvPr>
        </p:nvSpPr>
        <p:spPr>
          <a:xfrm>
            <a:off x="1545529" y="3640213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8"/>
          <p:cNvSpPr txBox="1"/>
          <p:nvPr>
            <p:ph idx="8" type="body"/>
          </p:nvPr>
        </p:nvSpPr>
        <p:spPr>
          <a:xfrm>
            <a:off x="1545529" y="3940278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9" type="subTitle"/>
          </p:nvPr>
        </p:nvSpPr>
        <p:spPr>
          <a:xfrm>
            <a:off x="4005699" y="3640213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18"/>
          <p:cNvSpPr txBox="1"/>
          <p:nvPr>
            <p:ph idx="13" type="body"/>
          </p:nvPr>
        </p:nvSpPr>
        <p:spPr>
          <a:xfrm>
            <a:off x="4005699" y="3940278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4" type="subTitle"/>
          </p:nvPr>
        </p:nvSpPr>
        <p:spPr>
          <a:xfrm>
            <a:off x="6465732" y="3639312"/>
            <a:ext cx="1965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18"/>
          <p:cNvSpPr txBox="1"/>
          <p:nvPr>
            <p:ph idx="15" type="body"/>
          </p:nvPr>
        </p:nvSpPr>
        <p:spPr>
          <a:xfrm>
            <a:off x="6465732" y="3937642"/>
            <a:ext cx="19650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" type="subTitle"/>
          </p:nvPr>
        </p:nvSpPr>
        <p:spPr>
          <a:xfrm>
            <a:off x="3597383" y="607125"/>
            <a:ext cx="22986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4" name="Google Shape;104;p19"/>
          <p:cNvSpPr txBox="1"/>
          <p:nvPr>
            <p:ph idx="2" type="body"/>
          </p:nvPr>
        </p:nvSpPr>
        <p:spPr>
          <a:xfrm>
            <a:off x="3597023" y="899758"/>
            <a:ext cx="2298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" name="Google Shape;105;p19"/>
          <p:cNvSpPr txBox="1"/>
          <p:nvPr>
            <p:ph idx="3" type="subTitle"/>
          </p:nvPr>
        </p:nvSpPr>
        <p:spPr>
          <a:xfrm>
            <a:off x="2635360" y="1646225"/>
            <a:ext cx="22986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" name="Google Shape;106;p19"/>
          <p:cNvSpPr txBox="1"/>
          <p:nvPr>
            <p:ph idx="4" type="body"/>
          </p:nvPr>
        </p:nvSpPr>
        <p:spPr>
          <a:xfrm>
            <a:off x="2635000" y="1938858"/>
            <a:ext cx="2298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19"/>
          <p:cNvSpPr txBox="1"/>
          <p:nvPr>
            <p:ph idx="5" type="subTitle"/>
          </p:nvPr>
        </p:nvSpPr>
        <p:spPr>
          <a:xfrm>
            <a:off x="2635542" y="2685325"/>
            <a:ext cx="22986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19"/>
          <p:cNvSpPr txBox="1"/>
          <p:nvPr>
            <p:ph idx="6" type="body"/>
          </p:nvPr>
        </p:nvSpPr>
        <p:spPr>
          <a:xfrm>
            <a:off x="2635181" y="2977958"/>
            <a:ext cx="2298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7" type="subTitle"/>
          </p:nvPr>
        </p:nvSpPr>
        <p:spPr>
          <a:xfrm>
            <a:off x="3597202" y="3724425"/>
            <a:ext cx="22986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19"/>
          <p:cNvSpPr txBox="1"/>
          <p:nvPr>
            <p:ph idx="8" type="body"/>
          </p:nvPr>
        </p:nvSpPr>
        <p:spPr>
          <a:xfrm>
            <a:off x="3596841" y="4017058"/>
            <a:ext cx="22986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3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 rot="-5400000">
            <a:off x="-1084000" y="2324075"/>
            <a:ext cx="4072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1" type="subTitle"/>
          </p:nvPr>
        </p:nvSpPr>
        <p:spPr>
          <a:xfrm>
            <a:off x="1882567" y="2427725"/>
            <a:ext cx="19650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 txBox="1"/>
          <p:nvPr>
            <p:ph idx="2" type="body"/>
          </p:nvPr>
        </p:nvSpPr>
        <p:spPr>
          <a:xfrm>
            <a:off x="1950667" y="3008338"/>
            <a:ext cx="18288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20"/>
          <p:cNvSpPr txBox="1"/>
          <p:nvPr>
            <p:ph idx="3" type="subTitle"/>
          </p:nvPr>
        </p:nvSpPr>
        <p:spPr>
          <a:xfrm>
            <a:off x="4150567" y="2448304"/>
            <a:ext cx="19650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6" name="Google Shape;116;p20"/>
          <p:cNvSpPr txBox="1"/>
          <p:nvPr>
            <p:ph idx="4" type="body"/>
          </p:nvPr>
        </p:nvSpPr>
        <p:spPr>
          <a:xfrm>
            <a:off x="4218667" y="3024388"/>
            <a:ext cx="1828800" cy="7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idx="5" type="subTitle"/>
          </p:nvPr>
        </p:nvSpPr>
        <p:spPr>
          <a:xfrm>
            <a:off x="6441667" y="2443939"/>
            <a:ext cx="19650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8" name="Google Shape;118;p20"/>
          <p:cNvSpPr txBox="1"/>
          <p:nvPr>
            <p:ph idx="6" type="body"/>
          </p:nvPr>
        </p:nvSpPr>
        <p:spPr>
          <a:xfrm>
            <a:off x="6509767" y="3024388"/>
            <a:ext cx="1828800" cy="7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20"/>
          <p:cNvSpPr txBox="1"/>
          <p:nvPr>
            <p:ph hasCustomPrompt="1" idx="7" type="title"/>
          </p:nvPr>
        </p:nvSpPr>
        <p:spPr>
          <a:xfrm>
            <a:off x="6486825" y="2000625"/>
            <a:ext cx="1866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20"/>
          <p:cNvSpPr txBox="1"/>
          <p:nvPr>
            <p:ph hasCustomPrompt="1" idx="8" type="title"/>
          </p:nvPr>
        </p:nvSpPr>
        <p:spPr>
          <a:xfrm>
            <a:off x="4200100" y="2000625"/>
            <a:ext cx="1866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20"/>
          <p:cNvSpPr txBox="1"/>
          <p:nvPr>
            <p:ph hasCustomPrompt="1" idx="9" type="title"/>
          </p:nvPr>
        </p:nvSpPr>
        <p:spPr>
          <a:xfrm>
            <a:off x="1913325" y="2000625"/>
            <a:ext cx="1866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222050" y="1768338"/>
            <a:ext cx="5149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243000" y="2736175"/>
            <a:ext cx="26580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rbitron"/>
              <a:buNone/>
              <a:defRPr b="1" sz="1800">
                <a:solidFill>
                  <a:srgbClr val="D9D9D9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491950" y="1894363"/>
            <a:ext cx="1730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4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 rot="-5400000">
            <a:off x="-1073275" y="2334725"/>
            <a:ext cx="40512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1" type="subTitle"/>
          </p:nvPr>
        </p:nvSpPr>
        <p:spPr>
          <a:xfrm>
            <a:off x="4754061" y="920500"/>
            <a:ext cx="36765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4753475" y="1220566"/>
            <a:ext cx="36765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3" type="subTitle"/>
          </p:nvPr>
        </p:nvSpPr>
        <p:spPr>
          <a:xfrm>
            <a:off x="4754638" y="2039000"/>
            <a:ext cx="36759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21"/>
          <p:cNvSpPr txBox="1"/>
          <p:nvPr>
            <p:ph idx="4" type="body"/>
          </p:nvPr>
        </p:nvSpPr>
        <p:spPr>
          <a:xfrm>
            <a:off x="4754050" y="2339066"/>
            <a:ext cx="36759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5" type="subTitle"/>
          </p:nvPr>
        </p:nvSpPr>
        <p:spPr>
          <a:xfrm>
            <a:off x="4754051" y="3182000"/>
            <a:ext cx="3675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1"/>
          <p:cNvSpPr txBox="1"/>
          <p:nvPr>
            <p:ph idx="6" type="body"/>
          </p:nvPr>
        </p:nvSpPr>
        <p:spPr>
          <a:xfrm>
            <a:off x="4753475" y="3482066"/>
            <a:ext cx="36753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2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 rot="-5400000">
            <a:off x="-1083925" y="2324075"/>
            <a:ext cx="4072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2" name="Google Shape;132;p22"/>
          <p:cNvSpPr txBox="1"/>
          <p:nvPr>
            <p:ph idx="1" type="subTitle"/>
          </p:nvPr>
        </p:nvSpPr>
        <p:spPr>
          <a:xfrm>
            <a:off x="2254246" y="3115368"/>
            <a:ext cx="2463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2178050" y="3426620"/>
            <a:ext cx="26154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2"/>
          <p:cNvSpPr txBox="1"/>
          <p:nvPr>
            <p:ph idx="3" type="subTitle"/>
          </p:nvPr>
        </p:nvSpPr>
        <p:spPr>
          <a:xfrm>
            <a:off x="5197178" y="3115368"/>
            <a:ext cx="24630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b="1" sz="18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5" name="Google Shape;135;p22"/>
          <p:cNvSpPr txBox="1"/>
          <p:nvPr>
            <p:ph idx="4" type="body"/>
          </p:nvPr>
        </p:nvSpPr>
        <p:spPr>
          <a:xfrm>
            <a:off x="5097575" y="3426620"/>
            <a:ext cx="26622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5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ctrTitle"/>
          </p:nvPr>
        </p:nvSpPr>
        <p:spPr>
          <a:xfrm>
            <a:off x="2157000" y="2923500"/>
            <a:ext cx="4830000" cy="31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3"/>
          <p:cNvSpPr txBox="1"/>
          <p:nvPr>
            <p:ph idx="1" type="subTitle"/>
          </p:nvPr>
        </p:nvSpPr>
        <p:spPr>
          <a:xfrm>
            <a:off x="2157000" y="1939300"/>
            <a:ext cx="48300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000"/>
              <a:buNone/>
              <a:defRPr sz="30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 rot="-5400000">
            <a:off x="-1094005" y="2078375"/>
            <a:ext cx="4075500" cy="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1" type="subTitle"/>
          </p:nvPr>
        </p:nvSpPr>
        <p:spPr>
          <a:xfrm>
            <a:off x="3495075" y="735525"/>
            <a:ext cx="2947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Orbitron Medium"/>
                <a:ea typeface="Orbitron Medium"/>
                <a:cs typeface="Orbitron Medium"/>
                <a:sym typeface="Orbitron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2" type="body"/>
          </p:nvPr>
        </p:nvSpPr>
        <p:spPr>
          <a:xfrm>
            <a:off x="3039395" y="1532138"/>
            <a:ext cx="3858900" cy="10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3" name="Google Shape;143;p24"/>
          <p:cNvSpPr txBox="1"/>
          <p:nvPr/>
        </p:nvSpPr>
        <p:spPr>
          <a:xfrm>
            <a:off x="2429050" y="3267725"/>
            <a:ext cx="5079600" cy="10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200">
                <a:solidFill>
                  <a:srgbClr val="FFFFFF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13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828675" y="676350"/>
            <a:ext cx="6602100" cy="37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 rot="-5400000">
            <a:off x="-1078675" y="2329325"/>
            <a:ext cx="40620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2056487" y="1240600"/>
            <a:ext cx="2350800" cy="23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5903137" y="1240666"/>
            <a:ext cx="2350800" cy="23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1902437" y="3679800"/>
            <a:ext cx="2658900" cy="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5749090" y="3679800"/>
            <a:ext cx="2642700" cy="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b="1" sz="18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 rot="-5400000">
            <a:off x="-989125" y="2243600"/>
            <a:ext cx="40581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idx="1" type="body"/>
          </p:nvPr>
        </p:nvSpPr>
        <p:spPr>
          <a:xfrm>
            <a:off x="3041025" y="3575175"/>
            <a:ext cx="3858900" cy="9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 rot="-5400000">
            <a:off x="-989125" y="2243600"/>
            <a:ext cx="4058100" cy="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713225" y="539500"/>
            <a:ext cx="6144900" cy="40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type="title"/>
          </p:nvPr>
        </p:nvSpPr>
        <p:spPr>
          <a:xfrm>
            <a:off x="713225" y="1242700"/>
            <a:ext cx="3597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713225" y="2812600"/>
            <a:ext cx="3597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4939500" y="724075"/>
            <a:ext cx="34914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idx="1" type="body"/>
          </p:nvPr>
        </p:nvSpPr>
        <p:spPr>
          <a:xfrm>
            <a:off x="713225" y="399432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38" name="Google Shape;3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5175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dk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Orbitron"/>
              <a:buNone/>
              <a:defRPr sz="28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hyperlink" Target="https://hitmarker.ne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2665800" y="2804625"/>
            <a:ext cx="3834600" cy="7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Flexi - DevOPS 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Group No. 14 | SIT CS-B (2021-25)</a:t>
            </a:r>
            <a:endParaRPr/>
          </a:p>
        </p:txBody>
      </p:sp>
      <p:sp>
        <p:nvSpPr>
          <p:cNvPr id="149" name="Google Shape;149;p25"/>
          <p:cNvSpPr txBox="1"/>
          <p:nvPr>
            <p:ph type="ctrTitle"/>
          </p:nvPr>
        </p:nvSpPr>
        <p:spPr>
          <a:xfrm>
            <a:off x="1227900" y="1232100"/>
            <a:ext cx="6688200" cy="15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Gaming News</a:t>
            </a:r>
            <a:r>
              <a:rPr b="1" lang="en">
                <a:solidFill>
                  <a:schemeClr val="lt1"/>
                </a:solidFill>
              </a:rPr>
              <a:t>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Website</a:t>
            </a:r>
            <a:endParaRPr/>
          </a:p>
        </p:txBody>
      </p:sp>
      <p:sp>
        <p:nvSpPr>
          <p:cNvPr id="150" name="Google Shape;150;p25"/>
          <p:cNvSpPr/>
          <p:nvPr/>
        </p:nvSpPr>
        <p:spPr>
          <a:xfrm>
            <a:off x="44139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5"/>
          <p:cNvSpPr/>
          <p:nvPr/>
        </p:nvSpPr>
        <p:spPr>
          <a:xfrm>
            <a:off x="5025200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3865825" y="40618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25"/>
          <p:cNvCxnSpPr/>
          <p:nvPr/>
        </p:nvCxnSpPr>
        <p:spPr>
          <a:xfrm>
            <a:off x="0" y="4217325"/>
            <a:ext cx="91662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5"/>
          <p:cNvSpPr txBox="1"/>
          <p:nvPr>
            <p:ph idx="1" type="subTitle"/>
          </p:nvPr>
        </p:nvSpPr>
        <p:spPr>
          <a:xfrm>
            <a:off x="107750" y="4353975"/>
            <a:ext cx="2234700" cy="7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Sarothi Adhikary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PRN. 21070122148</a:t>
            </a:r>
            <a:endParaRPr sz="1600"/>
          </a:p>
        </p:txBody>
      </p:sp>
      <p:sp>
        <p:nvSpPr>
          <p:cNvPr id="155" name="Google Shape;155;p25"/>
          <p:cNvSpPr txBox="1"/>
          <p:nvPr>
            <p:ph idx="1" type="subTitle"/>
          </p:nvPr>
        </p:nvSpPr>
        <p:spPr>
          <a:xfrm>
            <a:off x="2342450" y="4341975"/>
            <a:ext cx="2234700" cy="7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Pratham Dave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PRN. 21070122121</a:t>
            </a:r>
            <a:endParaRPr sz="1600"/>
          </a:p>
        </p:txBody>
      </p:sp>
      <p:sp>
        <p:nvSpPr>
          <p:cNvPr id="156" name="Google Shape;156;p25"/>
          <p:cNvSpPr txBox="1"/>
          <p:nvPr>
            <p:ph idx="1" type="subTitle"/>
          </p:nvPr>
        </p:nvSpPr>
        <p:spPr>
          <a:xfrm>
            <a:off x="4577150" y="4365975"/>
            <a:ext cx="2234700" cy="6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Sangeet Agrawal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PRN. 21070122140</a:t>
            </a:r>
            <a:endParaRPr sz="1600"/>
          </a:p>
        </p:txBody>
      </p:sp>
      <p:sp>
        <p:nvSpPr>
          <p:cNvPr id="157" name="Google Shape;157;p25"/>
          <p:cNvSpPr txBox="1"/>
          <p:nvPr>
            <p:ph idx="1" type="subTitle"/>
          </p:nvPr>
        </p:nvSpPr>
        <p:spPr>
          <a:xfrm>
            <a:off x="6811850" y="4353975"/>
            <a:ext cx="2234700" cy="7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Sanna Johnson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PRN. 21070122145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4.4 </a:t>
            </a:r>
            <a:r>
              <a:rPr lang="en"/>
              <a:t>Selenium</a:t>
            </a:r>
            <a:endParaRPr/>
          </a:p>
        </p:txBody>
      </p:sp>
      <p:sp>
        <p:nvSpPr>
          <p:cNvPr id="251" name="Google Shape;251;p34"/>
          <p:cNvSpPr txBox="1"/>
          <p:nvPr>
            <p:ph idx="1" type="body"/>
          </p:nvPr>
        </p:nvSpPr>
        <p:spPr>
          <a:xfrm>
            <a:off x="1828675" y="676350"/>
            <a:ext cx="6602100" cy="3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Open-source tool for automating web browsers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Enables automated testing by simulating user actions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Supports functional and regression testing across browsers and platforms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Compatible with multiple programming languages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4.5 </a:t>
            </a:r>
            <a:r>
              <a:rPr lang="en"/>
              <a:t>Terraform</a:t>
            </a:r>
            <a:endParaRPr/>
          </a:p>
        </p:txBody>
      </p:sp>
      <p:sp>
        <p:nvSpPr>
          <p:cNvPr id="257" name="Google Shape;257;p35"/>
          <p:cNvSpPr txBox="1"/>
          <p:nvPr>
            <p:ph idx="1" type="body"/>
          </p:nvPr>
        </p:nvSpPr>
        <p:spPr>
          <a:xfrm>
            <a:off x="1828675" y="676350"/>
            <a:ext cx="6602100" cy="3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Open-source infrastructure as code tool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Automates the provisioning of cloud resources (servers, databases, networking)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Ensures consistency through declarative configuration and versioning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Supports multi-environment infrastructure management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/>
          <p:nvPr/>
        </p:nvSpPr>
        <p:spPr>
          <a:xfrm>
            <a:off x="741300" y="1531150"/>
            <a:ext cx="7661400" cy="2029200"/>
          </a:xfrm>
          <a:prstGeom prst="snip1Rect">
            <a:avLst>
              <a:gd fmla="val 16667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6"/>
          <p:cNvSpPr/>
          <p:nvPr/>
        </p:nvSpPr>
        <p:spPr>
          <a:xfrm>
            <a:off x="44139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50252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6"/>
          <p:cNvSpPr/>
          <p:nvPr/>
        </p:nvSpPr>
        <p:spPr>
          <a:xfrm>
            <a:off x="3865825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6"/>
          <p:cNvSpPr txBox="1"/>
          <p:nvPr>
            <p:ph idx="1" type="subTitle"/>
          </p:nvPr>
        </p:nvSpPr>
        <p:spPr>
          <a:xfrm>
            <a:off x="1776900" y="1789400"/>
            <a:ext cx="5590200" cy="158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rbitron"/>
                <a:ea typeface="Orbitron"/>
                <a:cs typeface="Orbitron"/>
                <a:sym typeface="Orbitron"/>
              </a:rPr>
              <a:t>Thank You!</a:t>
            </a:r>
            <a:endParaRPr sz="60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 rot="-5400000">
            <a:off x="-1076575" y="2329675"/>
            <a:ext cx="4058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3" name="Google Shape;163;p26"/>
          <p:cNvSpPr txBox="1"/>
          <p:nvPr>
            <p:ph idx="1" type="subTitle"/>
          </p:nvPr>
        </p:nvSpPr>
        <p:spPr>
          <a:xfrm>
            <a:off x="2311110" y="2227900"/>
            <a:ext cx="2616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164" name="Google Shape;164;p26"/>
          <p:cNvSpPr txBox="1"/>
          <p:nvPr>
            <p:ph idx="3" type="subTitle"/>
          </p:nvPr>
        </p:nvSpPr>
        <p:spPr>
          <a:xfrm>
            <a:off x="2311110" y="2950575"/>
            <a:ext cx="26163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Inspiration</a:t>
            </a:r>
            <a:endParaRPr/>
          </a:p>
        </p:txBody>
      </p:sp>
      <p:sp>
        <p:nvSpPr>
          <p:cNvPr id="165" name="Google Shape;165;p26"/>
          <p:cNvSpPr txBox="1"/>
          <p:nvPr>
            <p:ph idx="7" type="subTitle"/>
          </p:nvPr>
        </p:nvSpPr>
        <p:spPr>
          <a:xfrm>
            <a:off x="5980151" y="2227900"/>
            <a:ext cx="24141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Project Plan</a:t>
            </a:r>
            <a:endParaRPr/>
          </a:p>
        </p:txBody>
      </p:sp>
      <p:sp>
        <p:nvSpPr>
          <p:cNvPr id="166" name="Google Shape;166;p26"/>
          <p:cNvSpPr txBox="1"/>
          <p:nvPr>
            <p:ph idx="9" type="subTitle"/>
          </p:nvPr>
        </p:nvSpPr>
        <p:spPr>
          <a:xfrm>
            <a:off x="5980147" y="2950575"/>
            <a:ext cx="2414100" cy="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Mechanism</a:t>
            </a:r>
            <a:endParaRPr/>
          </a:p>
        </p:txBody>
      </p:sp>
      <p:sp>
        <p:nvSpPr>
          <p:cNvPr id="167" name="Google Shape;167;p26"/>
          <p:cNvSpPr txBox="1"/>
          <p:nvPr>
            <p:ph idx="16" type="title"/>
          </p:nvPr>
        </p:nvSpPr>
        <p:spPr>
          <a:xfrm>
            <a:off x="1256150" y="23041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8" name="Google Shape;168;p26"/>
          <p:cNvSpPr txBox="1"/>
          <p:nvPr>
            <p:ph idx="17" type="title"/>
          </p:nvPr>
        </p:nvSpPr>
        <p:spPr>
          <a:xfrm>
            <a:off x="1256150" y="301125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9" name="Google Shape;169;p26"/>
          <p:cNvSpPr txBox="1"/>
          <p:nvPr>
            <p:ph idx="19" type="title"/>
          </p:nvPr>
        </p:nvSpPr>
        <p:spPr>
          <a:xfrm>
            <a:off x="4909475" y="230410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0" name="Google Shape;170;p26"/>
          <p:cNvSpPr txBox="1"/>
          <p:nvPr>
            <p:ph idx="20" type="title"/>
          </p:nvPr>
        </p:nvSpPr>
        <p:spPr>
          <a:xfrm>
            <a:off x="4909475" y="3011250"/>
            <a:ext cx="1055100" cy="4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 rot="-5400000">
            <a:off x="-1083925" y="2336725"/>
            <a:ext cx="4053900" cy="4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r>
              <a:rPr lang="en"/>
              <a:t> Objective</a:t>
            </a:r>
            <a:endParaRPr/>
          </a:p>
        </p:txBody>
      </p:sp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1310050" y="3117800"/>
            <a:ext cx="7174200" cy="14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To create a gaming news website that provides a straightforward and efficient way for users to stay updated on the latest gaming news.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End Users: Gamers across different platforms like Playstation, XBOX, &amp; PC.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Company developing same type of website: IGN, Gamespot, GamesRadar+</a:t>
            </a:r>
            <a:endParaRPr/>
          </a:p>
        </p:txBody>
      </p:sp>
      <p:grpSp>
        <p:nvGrpSpPr>
          <p:cNvPr id="177" name="Google Shape;177;p27"/>
          <p:cNvGrpSpPr/>
          <p:nvPr/>
        </p:nvGrpSpPr>
        <p:grpSpPr>
          <a:xfrm rot="735597">
            <a:off x="4915903" y="735903"/>
            <a:ext cx="3389855" cy="2045304"/>
            <a:chOff x="305750" y="840725"/>
            <a:chExt cx="2242450" cy="1367825"/>
          </a:xfrm>
        </p:grpSpPr>
        <p:sp>
          <p:nvSpPr>
            <p:cNvPr id="178" name="Google Shape;178;p27"/>
            <p:cNvSpPr/>
            <p:nvPr/>
          </p:nvSpPr>
          <p:spPr>
            <a:xfrm>
              <a:off x="305750" y="840725"/>
              <a:ext cx="2242450" cy="1367825"/>
            </a:xfrm>
            <a:custGeom>
              <a:rect b="b" l="l" r="r" t="t"/>
              <a:pathLst>
                <a:path extrusionOk="0" fill="none" h="54713" w="89698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991175" y="1545900"/>
              <a:ext cx="219625" cy="220400"/>
            </a:xfrm>
            <a:custGeom>
              <a:rect b="b" l="l" r="r" t="t"/>
              <a:pathLst>
                <a:path extrusionOk="0" h="8816" w="8785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1635550" y="1545900"/>
              <a:ext cx="220400" cy="220400"/>
            </a:xfrm>
            <a:custGeom>
              <a:rect b="b" l="l" r="r" t="t"/>
              <a:pathLst>
                <a:path extrusionOk="0" h="8816" w="8816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641625" y="1059400"/>
              <a:ext cx="361725" cy="319100"/>
            </a:xfrm>
            <a:custGeom>
              <a:rect b="b" l="l" r="r" t="t"/>
              <a:pathLst>
                <a:path extrusionOk="0" h="12764" w="14469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2083125" y="1214600"/>
              <a:ext cx="110975" cy="110975"/>
            </a:xfrm>
            <a:custGeom>
              <a:rect b="b" l="l" r="r" t="t"/>
              <a:pathLst>
                <a:path extrusionOk="0" fill="none" h="4439" w="4439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1954700" y="1086925"/>
              <a:ext cx="110975" cy="110225"/>
            </a:xfrm>
            <a:custGeom>
              <a:rect b="b" l="l" r="r" t="t"/>
              <a:pathLst>
                <a:path extrusionOk="0" fill="none" h="4409" w="4439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1954700" y="1342250"/>
              <a:ext cx="110975" cy="110975"/>
            </a:xfrm>
            <a:custGeom>
              <a:rect b="b" l="l" r="r" t="t"/>
              <a:pathLst>
                <a:path extrusionOk="0" fill="none" h="4439" w="4439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1827050" y="1214600"/>
              <a:ext cx="110975" cy="110975"/>
            </a:xfrm>
            <a:custGeom>
              <a:rect b="b" l="l" r="r" t="t"/>
              <a:pathLst>
                <a:path extrusionOk="0" fill="none" h="4439" w="4439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1263975" y="1330850"/>
              <a:ext cx="95000" cy="20550"/>
            </a:xfrm>
            <a:custGeom>
              <a:rect b="b" l="l" r="r" t="t"/>
              <a:pathLst>
                <a:path extrusionOk="0" fill="none" h="822" w="380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1474450" y="1330850"/>
              <a:ext cx="95025" cy="20550"/>
            </a:xfrm>
            <a:custGeom>
              <a:rect b="b" l="l" r="r" t="t"/>
              <a:pathLst>
                <a:path extrusionOk="0" fill="none" h="822" w="3801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615775" y="1007900"/>
              <a:ext cx="413400" cy="413400"/>
            </a:xfrm>
            <a:custGeom>
              <a:rect b="b" l="l" r="r" t="t"/>
              <a:pathLst>
                <a:path extrusionOk="0" fill="none" h="16536" w="16536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963050" y="1510950"/>
              <a:ext cx="279675" cy="280425"/>
            </a:xfrm>
            <a:custGeom>
              <a:rect b="b" l="l" r="r" t="t"/>
              <a:pathLst>
                <a:path extrusionOk="0" fill="none" h="11217" w="11187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1605925" y="1510950"/>
              <a:ext cx="279650" cy="280425"/>
            </a:xfrm>
            <a:custGeom>
              <a:rect b="b" l="l" r="r" t="t"/>
              <a:pathLst>
                <a:path extrusionOk="0" fill="none" h="11217" w="11186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27"/>
          <p:cNvGrpSpPr/>
          <p:nvPr/>
        </p:nvGrpSpPr>
        <p:grpSpPr>
          <a:xfrm rot="-435186">
            <a:off x="1971257" y="1163908"/>
            <a:ext cx="2674895" cy="1613840"/>
            <a:chOff x="305750" y="840725"/>
            <a:chExt cx="2242450" cy="1367825"/>
          </a:xfrm>
        </p:grpSpPr>
        <p:sp>
          <p:nvSpPr>
            <p:cNvPr id="192" name="Google Shape;192;p27"/>
            <p:cNvSpPr/>
            <p:nvPr/>
          </p:nvSpPr>
          <p:spPr>
            <a:xfrm>
              <a:off x="305750" y="840725"/>
              <a:ext cx="2242450" cy="1367825"/>
            </a:xfrm>
            <a:custGeom>
              <a:rect b="b" l="l" r="r" t="t"/>
              <a:pathLst>
                <a:path extrusionOk="0" fill="none" h="54713" w="89698">
                  <a:moveTo>
                    <a:pt x="82525" y="12159"/>
                  </a:moveTo>
                  <a:cubicBezTo>
                    <a:pt x="82433" y="11217"/>
                    <a:pt x="82251" y="10335"/>
                    <a:pt x="82008" y="9454"/>
                  </a:cubicBezTo>
                  <a:lnTo>
                    <a:pt x="82008" y="9454"/>
                  </a:lnTo>
                  <a:lnTo>
                    <a:pt x="82008" y="9454"/>
                  </a:lnTo>
                  <a:cubicBezTo>
                    <a:pt x="80579" y="4894"/>
                    <a:pt x="76780" y="1368"/>
                    <a:pt x="72038" y="365"/>
                  </a:cubicBezTo>
                  <a:lnTo>
                    <a:pt x="72038" y="365"/>
                  </a:lnTo>
                  <a:cubicBezTo>
                    <a:pt x="72038" y="365"/>
                    <a:pt x="72038" y="365"/>
                    <a:pt x="72038" y="335"/>
                  </a:cubicBezTo>
                  <a:cubicBezTo>
                    <a:pt x="71126" y="153"/>
                    <a:pt x="70214" y="61"/>
                    <a:pt x="69272" y="61"/>
                  </a:cubicBezTo>
                  <a:cubicBezTo>
                    <a:pt x="69090" y="61"/>
                    <a:pt x="68877" y="61"/>
                    <a:pt x="68695" y="92"/>
                  </a:cubicBezTo>
                  <a:cubicBezTo>
                    <a:pt x="65533" y="1"/>
                    <a:pt x="60548" y="274"/>
                    <a:pt x="55168" y="2250"/>
                  </a:cubicBezTo>
                  <a:cubicBezTo>
                    <a:pt x="51612" y="3527"/>
                    <a:pt x="47965" y="3922"/>
                    <a:pt x="44834" y="3922"/>
                  </a:cubicBezTo>
                  <a:cubicBezTo>
                    <a:pt x="41703" y="3922"/>
                    <a:pt x="38056" y="3527"/>
                    <a:pt x="34530" y="2250"/>
                  </a:cubicBezTo>
                  <a:cubicBezTo>
                    <a:pt x="29150" y="274"/>
                    <a:pt x="24134" y="1"/>
                    <a:pt x="20973" y="92"/>
                  </a:cubicBezTo>
                  <a:cubicBezTo>
                    <a:pt x="20791" y="61"/>
                    <a:pt x="20609" y="61"/>
                    <a:pt x="20396" y="61"/>
                  </a:cubicBezTo>
                  <a:cubicBezTo>
                    <a:pt x="19453" y="61"/>
                    <a:pt x="18542" y="153"/>
                    <a:pt x="17660" y="335"/>
                  </a:cubicBezTo>
                  <a:cubicBezTo>
                    <a:pt x="17630" y="335"/>
                    <a:pt x="17630" y="365"/>
                    <a:pt x="17630" y="365"/>
                  </a:cubicBezTo>
                  <a:lnTo>
                    <a:pt x="17630" y="365"/>
                  </a:lnTo>
                  <a:cubicBezTo>
                    <a:pt x="12888" y="1368"/>
                    <a:pt x="9089" y="4894"/>
                    <a:pt x="7690" y="9454"/>
                  </a:cubicBezTo>
                  <a:lnTo>
                    <a:pt x="7690" y="9454"/>
                  </a:lnTo>
                  <a:lnTo>
                    <a:pt x="7690" y="9454"/>
                  </a:lnTo>
                  <a:cubicBezTo>
                    <a:pt x="7417" y="10335"/>
                    <a:pt x="7234" y="11217"/>
                    <a:pt x="7143" y="12159"/>
                  </a:cubicBezTo>
                  <a:cubicBezTo>
                    <a:pt x="5350" y="21916"/>
                    <a:pt x="0" y="54713"/>
                    <a:pt x="10639" y="53558"/>
                  </a:cubicBezTo>
                  <a:cubicBezTo>
                    <a:pt x="17630" y="52798"/>
                    <a:pt x="22827" y="44956"/>
                    <a:pt x="26080" y="38208"/>
                  </a:cubicBezTo>
                  <a:cubicBezTo>
                    <a:pt x="27569" y="39150"/>
                    <a:pt x="29362" y="39697"/>
                    <a:pt x="31277" y="39697"/>
                  </a:cubicBezTo>
                  <a:cubicBezTo>
                    <a:pt x="35320" y="39697"/>
                    <a:pt x="38785" y="37235"/>
                    <a:pt x="40275" y="33740"/>
                  </a:cubicBezTo>
                  <a:cubicBezTo>
                    <a:pt x="42767" y="32433"/>
                    <a:pt x="44834" y="32372"/>
                    <a:pt x="44834" y="32372"/>
                  </a:cubicBezTo>
                  <a:cubicBezTo>
                    <a:pt x="44834" y="32372"/>
                    <a:pt x="46901" y="32433"/>
                    <a:pt x="49424" y="33740"/>
                  </a:cubicBezTo>
                  <a:cubicBezTo>
                    <a:pt x="50883" y="37235"/>
                    <a:pt x="54348" y="39697"/>
                    <a:pt x="58421" y="39697"/>
                  </a:cubicBezTo>
                  <a:cubicBezTo>
                    <a:pt x="60305" y="39697"/>
                    <a:pt x="62099" y="39150"/>
                    <a:pt x="63618" y="38208"/>
                  </a:cubicBezTo>
                  <a:cubicBezTo>
                    <a:pt x="66840" y="44956"/>
                    <a:pt x="72038" y="52798"/>
                    <a:pt x="79029" y="53558"/>
                  </a:cubicBezTo>
                  <a:cubicBezTo>
                    <a:pt x="89698" y="54713"/>
                    <a:pt x="84348" y="21916"/>
                    <a:pt x="82525" y="12159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991175" y="1545900"/>
              <a:ext cx="219625" cy="220400"/>
            </a:xfrm>
            <a:custGeom>
              <a:rect b="b" l="l" r="r" t="t"/>
              <a:pathLst>
                <a:path extrusionOk="0" h="8816" w="8785">
                  <a:moveTo>
                    <a:pt x="4377" y="1"/>
                  </a:moveTo>
                  <a:cubicBezTo>
                    <a:pt x="1976" y="1"/>
                    <a:pt x="0" y="1976"/>
                    <a:pt x="0" y="4408"/>
                  </a:cubicBezTo>
                  <a:cubicBezTo>
                    <a:pt x="0" y="6840"/>
                    <a:pt x="1976" y="8815"/>
                    <a:pt x="4377" y="8815"/>
                  </a:cubicBezTo>
                  <a:cubicBezTo>
                    <a:pt x="6809" y="8815"/>
                    <a:pt x="8785" y="6840"/>
                    <a:pt x="8785" y="4408"/>
                  </a:cubicBezTo>
                  <a:cubicBezTo>
                    <a:pt x="8785" y="1976"/>
                    <a:pt x="6809" y="1"/>
                    <a:pt x="4377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1635550" y="1545900"/>
              <a:ext cx="220400" cy="220400"/>
            </a:xfrm>
            <a:custGeom>
              <a:rect b="b" l="l" r="r" t="t"/>
              <a:pathLst>
                <a:path extrusionOk="0" h="8816" w="8816">
                  <a:moveTo>
                    <a:pt x="4408" y="1"/>
                  </a:moveTo>
                  <a:cubicBezTo>
                    <a:pt x="1976" y="1"/>
                    <a:pt x="1" y="1976"/>
                    <a:pt x="1" y="4408"/>
                  </a:cubicBezTo>
                  <a:cubicBezTo>
                    <a:pt x="1" y="6840"/>
                    <a:pt x="1976" y="8815"/>
                    <a:pt x="4408" y="8815"/>
                  </a:cubicBezTo>
                  <a:cubicBezTo>
                    <a:pt x="6840" y="8815"/>
                    <a:pt x="8815" y="6840"/>
                    <a:pt x="8815" y="4408"/>
                  </a:cubicBezTo>
                  <a:cubicBezTo>
                    <a:pt x="8815" y="1976"/>
                    <a:pt x="6840" y="1"/>
                    <a:pt x="4408" y="1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641625" y="1059400"/>
              <a:ext cx="361725" cy="319100"/>
            </a:xfrm>
            <a:custGeom>
              <a:rect b="b" l="l" r="r" t="t"/>
              <a:pathLst>
                <a:path extrusionOk="0" h="12764" w="14469">
                  <a:moveTo>
                    <a:pt x="7384" y="1"/>
                  </a:moveTo>
                  <a:cubicBezTo>
                    <a:pt x="6204" y="1"/>
                    <a:pt x="5259" y="676"/>
                    <a:pt x="5259" y="676"/>
                  </a:cubicBezTo>
                  <a:cubicBezTo>
                    <a:pt x="5532" y="2500"/>
                    <a:pt x="6535" y="4385"/>
                    <a:pt x="7052" y="5205"/>
                  </a:cubicBezTo>
                  <a:cubicBezTo>
                    <a:pt x="7113" y="5312"/>
                    <a:pt x="7219" y="5365"/>
                    <a:pt x="7325" y="5365"/>
                  </a:cubicBezTo>
                  <a:cubicBezTo>
                    <a:pt x="7432" y="5365"/>
                    <a:pt x="7538" y="5312"/>
                    <a:pt x="7599" y="5205"/>
                  </a:cubicBezTo>
                  <a:cubicBezTo>
                    <a:pt x="8845" y="3199"/>
                    <a:pt x="9240" y="676"/>
                    <a:pt x="9240" y="676"/>
                  </a:cubicBezTo>
                  <a:cubicBezTo>
                    <a:pt x="8622" y="170"/>
                    <a:pt x="7974" y="1"/>
                    <a:pt x="7384" y="1"/>
                  </a:cubicBezTo>
                  <a:close/>
                  <a:moveTo>
                    <a:pt x="1550" y="4385"/>
                  </a:moveTo>
                  <a:cubicBezTo>
                    <a:pt x="0" y="6239"/>
                    <a:pt x="1550" y="8366"/>
                    <a:pt x="1550" y="8366"/>
                  </a:cubicBezTo>
                  <a:cubicBezTo>
                    <a:pt x="3374" y="8093"/>
                    <a:pt x="5228" y="7090"/>
                    <a:pt x="6079" y="6573"/>
                  </a:cubicBezTo>
                  <a:cubicBezTo>
                    <a:pt x="6292" y="6451"/>
                    <a:pt x="6292" y="6147"/>
                    <a:pt x="6079" y="6026"/>
                  </a:cubicBezTo>
                  <a:cubicBezTo>
                    <a:pt x="4073" y="4780"/>
                    <a:pt x="1550" y="4385"/>
                    <a:pt x="1550" y="4385"/>
                  </a:cubicBezTo>
                  <a:close/>
                  <a:moveTo>
                    <a:pt x="12949" y="4385"/>
                  </a:moveTo>
                  <a:cubicBezTo>
                    <a:pt x="12949" y="4385"/>
                    <a:pt x="10426" y="4780"/>
                    <a:pt x="8420" y="6026"/>
                  </a:cubicBezTo>
                  <a:cubicBezTo>
                    <a:pt x="8207" y="6147"/>
                    <a:pt x="8207" y="6451"/>
                    <a:pt x="8420" y="6573"/>
                  </a:cubicBezTo>
                  <a:cubicBezTo>
                    <a:pt x="9240" y="7090"/>
                    <a:pt x="11125" y="8093"/>
                    <a:pt x="12949" y="8366"/>
                  </a:cubicBezTo>
                  <a:cubicBezTo>
                    <a:pt x="12949" y="8366"/>
                    <a:pt x="14468" y="6239"/>
                    <a:pt x="12949" y="4385"/>
                  </a:cubicBezTo>
                  <a:close/>
                  <a:moveTo>
                    <a:pt x="7325" y="7386"/>
                  </a:moveTo>
                  <a:cubicBezTo>
                    <a:pt x="7219" y="7386"/>
                    <a:pt x="7113" y="7439"/>
                    <a:pt x="7052" y="7546"/>
                  </a:cubicBezTo>
                  <a:cubicBezTo>
                    <a:pt x="6535" y="8397"/>
                    <a:pt x="5532" y="10251"/>
                    <a:pt x="5259" y="12075"/>
                  </a:cubicBezTo>
                  <a:cubicBezTo>
                    <a:pt x="5259" y="12075"/>
                    <a:pt x="6204" y="12764"/>
                    <a:pt x="7384" y="12764"/>
                  </a:cubicBezTo>
                  <a:cubicBezTo>
                    <a:pt x="7974" y="12764"/>
                    <a:pt x="8622" y="12591"/>
                    <a:pt x="9240" y="12075"/>
                  </a:cubicBezTo>
                  <a:cubicBezTo>
                    <a:pt x="9240" y="12075"/>
                    <a:pt x="8845" y="9582"/>
                    <a:pt x="7599" y="7546"/>
                  </a:cubicBezTo>
                  <a:cubicBezTo>
                    <a:pt x="7538" y="7439"/>
                    <a:pt x="7432" y="7386"/>
                    <a:pt x="7325" y="7386"/>
                  </a:cubicBezTo>
                  <a:close/>
                </a:path>
              </a:pathLst>
            </a:custGeom>
            <a:solidFill>
              <a:srgbClr val="FF11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2083125" y="1214600"/>
              <a:ext cx="110975" cy="110975"/>
            </a:xfrm>
            <a:custGeom>
              <a:rect b="b" l="l" r="r" t="t"/>
              <a:pathLst>
                <a:path extrusionOk="0" fill="none" h="4439" w="4439">
                  <a:moveTo>
                    <a:pt x="2220" y="4438"/>
                  </a:moveTo>
                  <a:cubicBezTo>
                    <a:pt x="973" y="4438"/>
                    <a:pt x="1" y="3435"/>
                    <a:pt x="1" y="2219"/>
                  </a:cubicBezTo>
                  <a:cubicBezTo>
                    <a:pt x="1" y="1003"/>
                    <a:pt x="973" y="0"/>
                    <a:pt x="2220" y="0"/>
                  </a:cubicBezTo>
                  <a:cubicBezTo>
                    <a:pt x="3435" y="0"/>
                    <a:pt x="4408" y="1003"/>
                    <a:pt x="4408" y="2219"/>
                  </a:cubicBezTo>
                  <a:cubicBezTo>
                    <a:pt x="4439" y="3435"/>
                    <a:pt x="3435" y="4438"/>
                    <a:pt x="2220" y="4438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1954700" y="1086925"/>
              <a:ext cx="110975" cy="110225"/>
            </a:xfrm>
            <a:custGeom>
              <a:rect b="b" l="l" r="r" t="t"/>
              <a:pathLst>
                <a:path extrusionOk="0" fill="none" h="4409" w="4439">
                  <a:moveTo>
                    <a:pt x="1" y="2220"/>
                  </a:moveTo>
                  <a:cubicBezTo>
                    <a:pt x="1" y="973"/>
                    <a:pt x="1004" y="1"/>
                    <a:pt x="2220" y="1"/>
                  </a:cubicBezTo>
                  <a:cubicBezTo>
                    <a:pt x="3466" y="1"/>
                    <a:pt x="4439" y="973"/>
                    <a:pt x="4439" y="2220"/>
                  </a:cubicBezTo>
                  <a:cubicBezTo>
                    <a:pt x="4439" y="3436"/>
                    <a:pt x="3466" y="4408"/>
                    <a:pt x="2220" y="4408"/>
                  </a:cubicBezTo>
                  <a:cubicBezTo>
                    <a:pt x="1004" y="4408"/>
                    <a:pt x="1" y="3436"/>
                    <a:pt x="1" y="222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1954700" y="1342250"/>
              <a:ext cx="110975" cy="110975"/>
            </a:xfrm>
            <a:custGeom>
              <a:rect b="b" l="l" r="r" t="t"/>
              <a:pathLst>
                <a:path extrusionOk="0" fill="none" h="4439" w="4439">
                  <a:moveTo>
                    <a:pt x="1" y="2220"/>
                  </a:moveTo>
                  <a:cubicBezTo>
                    <a:pt x="1" y="1004"/>
                    <a:pt x="1004" y="1"/>
                    <a:pt x="2220" y="1"/>
                  </a:cubicBezTo>
                  <a:cubicBezTo>
                    <a:pt x="3466" y="1"/>
                    <a:pt x="4439" y="1004"/>
                    <a:pt x="4439" y="2220"/>
                  </a:cubicBezTo>
                  <a:cubicBezTo>
                    <a:pt x="4439" y="3435"/>
                    <a:pt x="3466" y="4438"/>
                    <a:pt x="2220" y="4438"/>
                  </a:cubicBezTo>
                  <a:cubicBezTo>
                    <a:pt x="1004" y="4438"/>
                    <a:pt x="1" y="3435"/>
                    <a:pt x="1" y="2220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1827050" y="1214600"/>
              <a:ext cx="110975" cy="110975"/>
            </a:xfrm>
            <a:custGeom>
              <a:rect b="b" l="l" r="r" t="t"/>
              <a:pathLst>
                <a:path extrusionOk="0" fill="none" h="4439" w="4439">
                  <a:moveTo>
                    <a:pt x="2219" y="4438"/>
                  </a:moveTo>
                  <a:cubicBezTo>
                    <a:pt x="1003" y="4438"/>
                    <a:pt x="0" y="3435"/>
                    <a:pt x="0" y="2219"/>
                  </a:cubicBezTo>
                  <a:cubicBezTo>
                    <a:pt x="0" y="1003"/>
                    <a:pt x="1003" y="0"/>
                    <a:pt x="2219" y="0"/>
                  </a:cubicBezTo>
                  <a:cubicBezTo>
                    <a:pt x="3435" y="0"/>
                    <a:pt x="4438" y="1003"/>
                    <a:pt x="4438" y="2219"/>
                  </a:cubicBezTo>
                  <a:cubicBezTo>
                    <a:pt x="4438" y="3435"/>
                    <a:pt x="3435" y="4438"/>
                    <a:pt x="2219" y="4438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1263975" y="1330850"/>
              <a:ext cx="95000" cy="20550"/>
            </a:xfrm>
            <a:custGeom>
              <a:rect b="b" l="l" r="r" t="t"/>
              <a:pathLst>
                <a:path extrusionOk="0" fill="none" h="822" w="3800">
                  <a:moveTo>
                    <a:pt x="3526" y="821"/>
                  </a:moveTo>
                  <a:lnTo>
                    <a:pt x="274" y="821"/>
                  </a:lnTo>
                  <a:cubicBezTo>
                    <a:pt x="122" y="821"/>
                    <a:pt x="0" y="700"/>
                    <a:pt x="0" y="548"/>
                  </a:cubicBezTo>
                  <a:lnTo>
                    <a:pt x="0" y="274"/>
                  </a:lnTo>
                  <a:cubicBezTo>
                    <a:pt x="0" y="122"/>
                    <a:pt x="122" y="1"/>
                    <a:pt x="274" y="1"/>
                  </a:cubicBezTo>
                  <a:lnTo>
                    <a:pt x="3526" y="1"/>
                  </a:lnTo>
                  <a:cubicBezTo>
                    <a:pt x="3678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8" y="821"/>
                    <a:pt x="3526" y="82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1474450" y="1330850"/>
              <a:ext cx="95025" cy="20550"/>
            </a:xfrm>
            <a:custGeom>
              <a:rect b="b" l="l" r="r" t="t"/>
              <a:pathLst>
                <a:path extrusionOk="0" fill="none" h="822" w="3801">
                  <a:moveTo>
                    <a:pt x="3527" y="821"/>
                  </a:moveTo>
                  <a:lnTo>
                    <a:pt x="274" y="821"/>
                  </a:lnTo>
                  <a:cubicBezTo>
                    <a:pt x="122" y="821"/>
                    <a:pt x="1" y="700"/>
                    <a:pt x="1" y="548"/>
                  </a:cubicBezTo>
                  <a:lnTo>
                    <a:pt x="1" y="274"/>
                  </a:lnTo>
                  <a:cubicBezTo>
                    <a:pt x="1" y="122"/>
                    <a:pt x="122" y="1"/>
                    <a:pt x="274" y="1"/>
                  </a:cubicBezTo>
                  <a:lnTo>
                    <a:pt x="3527" y="1"/>
                  </a:lnTo>
                  <a:cubicBezTo>
                    <a:pt x="3679" y="1"/>
                    <a:pt x="3800" y="122"/>
                    <a:pt x="3800" y="274"/>
                  </a:cubicBezTo>
                  <a:lnTo>
                    <a:pt x="3800" y="548"/>
                  </a:lnTo>
                  <a:cubicBezTo>
                    <a:pt x="3800" y="700"/>
                    <a:pt x="3679" y="821"/>
                    <a:pt x="3527" y="82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615775" y="1007900"/>
              <a:ext cx="413400" cy="413400"/>
            </a:xfrm>
            <a:custGeom>
              <a:rect b="b" l="l" r="r" t="t"/>
              <a:pathLst>
                <a:path extrusionOk="0" fill="none" h="16536" w="16536">
                  <a:moveTo>
                    <a:pt x="16536" y="8268"/>
                  </a:moveTo>
                  <a:cubicBezTo>
                    <a:pt x="16536" y="12828"/>
                    <a:pt x="12858" y="16536"/>
                    <a:pt x="8268" y="16536"/>
                  </a:cubicBezTo>
                  <a:cubicBezTo>
                    <a:pt x="3709" y="16536"/>
                    <a:pt x="1" y="12828"/>
                    <a:pt x="1" y="8268"/>
                  </a:cubicBezTo>
                  <a:cubicBezTo>
                    <a:pt x="1" y="3709"/>
                    <a:pt x="3709" y="1"/>
                    <a:pt x="8268" y="1"/>
                  </a:cubicBezTo>
                  <a:cubicBezTo>
                    <a:pt x="12858" y="1"/>
                    <a:pt x="16536" y="3709"/>
                    <a:pt x="16536" y="8268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963050" y="1510950"/>
              <a:ext cx="279675" cy="280425"/>
            </a:xfrm>
            <a:custGeom>
              <a:rect b="b" l="l" r="r" t="t"/>
              <a:pathLst>
                <a:path extrusionOk="0" fill="none" h="11217" w="11187">
                  <a:moveTo>
                    <a:pt x="11186" y="5593"/>
                  </a:moveTo>
                  <a:cubicBezTo>
                    <a:pt x="11186" y="8694"/>
                    <a:pt x="8694" y="11217"/>
                    <a:pt x="5593" y="11217"/>
                  </a:cubicBezTo>
                  <a:cubicBezTo>
                    <a:pt x="2493" y="11217"/>
                    <a:pt x="1" y="8694"/>
                    <a:pt x="1" y="5593"/>
                  </a:cubicBezTo>
                  <a:cubicBezTo>
                    <a:pt x="1" y="2523"/>
                    <a:pt x="2493" y="1"/>
                    <a:pt x="5593" y="1"/>
                  </a:cubicBezTo>
                  <a:cubicBezTo>
                    <a:pt x="8694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1605925" y="1510950"/>
              <a:ext cx="279650" cy="280425"/>
            </a:xfrm>
            <a:custGeom>
              <a:rect b="b" l="l" r="r" t="t"/>
              <a:pathLst>
                <a:path extrusionOk="0" fill="none" h="11217" w="11186">
                  <a:moveTo>
                    <a:pt x="11186" y="5593"/>
                  </a:moveTo>
                  <a:cubicBezTo>
                    <a:pt x="11186" y="8694"/>
                    <a:pt x="8693" y="11217"/>
                    <a:pt x="5593" y="11217"/>
                  </a:cubicBezTo>
                  <a:cubicBezTo>
                    <a:pt x="2493" y="11217"/>
                    <a:pt x="0" y="8694"/>
                    <a:pt x="0" y="5593"/>
                  </a:cubicBezTo>
                  <a:cubicBezTo>
                    <a:pt x="0" y="2523"/>
                    <a:pt x="2493" y="1"/>
                    <a:pt x="5593" y="1"/>
                  </a:cubicBezTo>
                  <a:cubicBezTo>
                    <a:pt x="8693" y="1"/>
                    <a:pt x="11186" y="2523"/>
                    <a:pt x="11186" y="5593"/>
                  </a:cubicBezTo>
                  <a:close/>
                </a:path>
              </a:pathLst>
            </a:custGeom>
            <a:noFill/>
            <a:ln cap="flat" cmpd="sng" w="28575">
              <a:solidFill>
                <a:srgbClr val="FF111E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/>
          <p:nvPr/>
        </p:nvSpPr>
        <p:spPr>
          <a:xfrm>
            <a:off x="741300" y="1681250"/>
            <a:ext cx="7661400" cy="1879200"/>
          </a:xfrm>
          <a:prstGeom prst="snip1Rect">
            <a:avLst>
              <a:gd fmla="val 16667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8"/>
          <p:cNvSpPr txBox="1"/>
          <p:nvPr>
            <p:ph type="title"/>
          </p:nvPr>
        </p:nvSpPr>
        <p:spPr>
          <a:xfrm>
            <a:off x="3222050" y="1768338"/>
            <a:ext cx="5149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</a:t>
            </a:r>
            <a:endParaRPr/>
          </a:p>
        </p:txBody>
      </p:sp>
      <p:sp>
        <p:nvSpPr>
          <p:cNvPr id="211" name="Google Shape;211;p28"/>
          <p:cNvSpPr txBox="1"/>
          <p:nvPr>
            <p:ph idx="1" type="subTitle"/>
          </p:nvPr>
        </p:nvSpPr>
        <p:spPr>
          <a:xfrm>
            <a:off x="2628300" y="2736175"/>
            <a:ext cx="38874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been inspired to make our gaming news website project by </a:t>
            </a:r>
            <a:r>
              <a:rPr i="1" lang="en" u="sng">
                <a:solidFill>
                  <a:schemeClr val="hlink"/>
                </a:solidFill>
                <a:hlinkClick r:id="rId4"/>
              </a:rPr>
              <a:t>HitMarker</a:t>
            </a:r>
            <a:endParaRPr i="1"/>
          </a:p>
        </p:txBody>
      </p:sp>
      <p:sp>
        <p:nvSpPr>
          <p:cNvPr id="212" name="Google Shape;212;p28"/>
          <p:cNvSpPr txBox="1"/>
          <p:nvPr>
            <p:ph idx="2" type="title"/>
          </p:nvPr>
        </p:nvSpPr>
        <p:spPr>
          <a:xfrm>
            <a:off x="1491950" y="1894363"/>
            <a:ext cx="1730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3" name="Google Shape;213;p28"/>
          <p:cNvSpPr/>
          <p:nvPr/>
        </p:nvSpPr>
        <p:spPr>
          <a:xfrm>
            <a:off x="44139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5025200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8"/>
          <p:cNvSpPr/>
          <p:nvPr/>
        </p:nvSpPr>
        <p:spPr>
          <a:xfrm>
            <a:off x="3865825" y="3376050"/>
            <a:ext cx="316200" cy="31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03 </a:t>
            </a:r>
            <a:r>
              <a:rPr lang="en"/>
              <a:t>Project Plan</a:t>
            </a:r>
            <a:endParaRPr/>
          </a:p>
        </p:txBody>
      </p:sp>
      <p:sp>
        <p:nvSpPr>
          <p:cNvPr id="221" name="Google Shape;221;p29"/>
          <p:cNvSpPr txBox="1"/>
          <p:nvPr>
            <p:ph idx="1" type="body"/>
          </p:nvPr>
        </p:nvSpPr>
        <p:spPr>
          <a:xfrm>
            <a:off x="1828675" y="676350"/>
            <a:ext cx="6602100" cy="3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As part of our DevOps project, we deployed a gaming website with the following features:</a:t>
            </a:r>
            <a:endParaRPr sz="18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Login/Register page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Home page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About Us page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News page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Game of the Year page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04 </a:t>
            </a:r>
            <a:r>
              <a:rPr lang="en"/>
              <a:t>Mechanism</a:t>
            </a:r>
            <a:endParaRPr/>
          </a:p>
        </p:txBody>
      </p:sp>
      <p:sp>
        <p:nvSpPr>
          <p:cNvPr id="227" name="Google Shape;227;p30"/>
          <p:cNvSpPr txBox="1"/>
          <p:nvPr>
            <p:ph idx="1" type="body"/>
          </p:nvPr>
        </p:nvSpPr>
        <p:spPr>
          <a:xfrm>
            <a:off x="1828675" y="676350"/>
            <a:ext cx="6602100" cy="3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Utilized Jenkins for the CI/CD pipeline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Used Selenium for testing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Integrated SonarQube for security checks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Set up a Docker container for running the frontend and backend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Created AWS EC2 instance using Terraform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4.</a:t>
            </a:r>
            <a:r>
              <a:rPr lang="en">
                <a:solidFill>
                  <a:schemeClr val="accent1"/>
                </a:solidFill>
              </a:rPr>
              <a:t>1 </a:t>
            </a:r>
            <a:r>
              <a:rPr lang="en"/>
              <a:t>Jenkins</a:t>
            </a:r>
            <a:endParaRPr/>
          </a:p>
        </p:txBody>
      </p:sp>
      <p:sp>
        <p:nvSpPr>
          <p:cNvPr id="233" name="Google Shape;233;p31"/>
          <p:cNvSpPr txBox="1"/>
          <p:nvPr>
            <p:ph idx="1" type="body"/>
          </p:nvPr>
        </p:nvSpPr>
        <p:spPr>
          <a:xfrm>
            <a:off x="1828675" y="676350"/>
            <a:ext cx="6602100" cy="3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Automation tool used for streamlining the software development lifecycle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Facilitates continuous integration and continuous delivery (CI/CD)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Jenkins Pipeline consists of stages that process inputs and produce outputs, linking stages to automate tasks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Allows flexible and efficient automation of building, testing, and deploying applications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2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4.2 </a:t>
            </a:r>
            <a:r>
              <a:rPr lang="en"/>
              <a:t>Docker</a:t>
            </a:r>
            <a:endParaRPr/>
          </a:p>
        </p:txBody>
      </p:sp>
      <p:sp>
        <p:nvSpPr>
          <p:cNvPr id="239" name="Google Shape;239;p32"/>
          <p:cNvSpPr txBox="1"/>
          <p:nvPr>
            <p:ph idx="1" type="body"/>
          </p:nvPr>
        </p:nvSpPr>
        <p:spPr>
          <a:xfrm>
            <a:off x="1828675" y="676350"/>
            <a:ext cx="6602100" cy="3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Open-source containerization platform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Packages applications and their dependencies into isolated containers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Containers are portable and can run consistently across different environments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Enables running Docker images/containers on any machine without concern for the operating system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/>
          <p:nvPr>
            <p:ph type="title"/>
          </p:nvPr>
        </p:nvSpPr>
        <p:spPr>
          <a:xfrm rot="-5400000">
            <a:off x="-1079875" y="2328125"/>
            <a:ext cx="40644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4.3 </a:t>
            </a:r>
            <a:r>
              <a:rPr lang="en"/>
              <a:t>SonarQube</a:t>
            </a:r>
            <a:endParaRPr/>
          </a:p>
        </p:txBody>
      </p:sp>
      <p:sp>
        <p:nvSpPr>
          <p:cNvPr id="245" name="Google Shape;245;p33"/>
          <p:cNvSpPr txBox="1"/>
          <p:nvPr>
            <p:ph idx="1" type="body"/>
          </p:nvPr>
        </p:nvSpPr>
        <p:spPr>
          <a:xfrm>
            <a:off x="1828675" y="676350"/>
            <a:ext cx="6602100" cy="3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Open-source platform for continuous inspection of code quality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Identifies bugs, code smells, and security vulnerabilities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Ensures adherence to best practices and maintains security and maintainability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Supports multiple programming languages</a:t>
            </a:r>
            <a:endParaRPr sz="18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Sports Campaign by Slidesgo">
  <a:themeElements>
    <a:clrScheme name="Simple Light">
      <a:dk1>
        <a:srgbClr val="000000"/>
      </a:dk1>
      <a:lt1>
        <a:srgbClr val="FFFFFF"/>
      </a:lt1>
      <a:dk2>
        <a:srgbClr val="474747"/>
      </a:dk2>
      <a:lt2>
        <a:srgbClr val="EEEEEE"/>
      </a:lt2>
      <a:accent1>
        <a:srgbClr val="FF111E"/>
      </a:accent1>
      <a:accent2>
        <a:srgbClr val="EEEEEE"/>
      </a:accent2>
      <a:accent3>
        <a:srgbClr val="474747"/>
      </a:accent3>
      <a:accent4>
        <a:srgbClr val="FFFFFF"/>
      </a:accent4>
      <a:accent5>
        <a:srgbClr val="000000"/>
      </a:accent5>
      <a:accent6>
        <a:srgbClr val="FF111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